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7315200" cy="96012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A34A6E-49BD-4970-B661-87F8706C509A}" v="1" dt="2023-05-20T18:59:00.4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00" d="100"/>
          <a:sy n="100" d="100"/>
        </p:scale>
        <p:origin x="-2712" y="300"/>
      </p:cViewPr>
      <p:guideLst>
        <p:guide orient="horz" pos="3024"/>
        <p:guide pos="23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571308"/>
            <a:ext cx="6217920" cy="3342640"/>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5042853"/>
            <a:ext cx="5486400" cy="2318067"/>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4264730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833595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393635"/>
            <a:ext cx="6309360" cy="3993832"/>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425250"/>
            <a:ext cx="6309360" cy="2100262"/>
          </a:xfr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2763979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555875"/>
            <a:ext cx="310896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555875"/>
            <a:ext cx="310896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4178832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511177"/>
            <a:ext cx="630936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353628"/>
            <a:ext cx="3094672" cy="1153477"/>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Edit Master text styles</a:t>
            </a:r>
          </a:p>
        </p:txBody>
      </p:sp>
      <p:sp>
        <p:nvSpPr>
          <p:cNvPr id="4" name="Content Placeholder 3"/>
          <p:cNvSpPr>
            <a:spLocks noGrp="1"/>
          </p:cNvSpPr>
          <p:nvPr>
            <p:ph sz="half" idx="2"/>
          </p:nvPr>
        </p:nvSpPr>
        <p:spPr>
          <a:xfrm>
            <a:off x="503874" y="3507105"/>
            <a:ext cx="3094672"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2353628"/>
            <a:ext cx="3109913" cy="1153477"/>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Edit Master text styles</a:t>
            </a:r>
          </a:p>
        </p:txBody>
      </p:sp>
      <p:sp>
        <p:nvSpPr>
          <p:cNvPr id="6" name="Content Placeholder 5"/>
          <p:cNvSpPr>
            <a:spLocks noGrp="1"/>
          </p:cNvSpPr>
          <p:nvPr>
            <p:ph sz="quarter" idx="4"/>
          </p:nvPr>
        </p:nvSpPr>
        <p:spPr>
          <a:xfrm>
            <a:off x="3703320" y="3507105"/>
            <a:ext cx="3109913"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239055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886508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151345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82397"/>
            <a:ext cx="3703320" cy="6823075"/>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880360"/>
            <a:ext cx="2359342" cy="5336223"/>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Edit Master text styles</a:t>
            </a:r>
          </a:p>
        </p:txBody>
      </p:sp>
      <p:sp>
        <p:nvSpPr>
          <p:cNvPr id="5" name="Date Placeholder 4"/>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2884815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82397"/>
            <a:ext cx="3703320" cy="6823075"/>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dirty="0"/>
              <a:t>Click icon to add picture</a:t>
            </a:r>
          </a:p>
        </p:txBody>
      </p:sp>
      <p:sp>
        <p:nvSpPr>
          <p:cNvPr id="4" name="Text Placeholder 3"/>
          <p:cNvSpPr>
            <a:spLocks noGrp="1"/>
          </p:cNvSpPr>
          <p:nvPr>
            <p:ph type="body" sz="half" idx="2"/>
          </p:nvPr>
        </p:nvSpPr>
        <p:spPr>
          <a:xfrm>
            <a:off x="503873" y="2880360"/>
            <a:ext cx="2359342" cy="5336223"/>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Edit Master text styles</a:t>
            </a:r>
          </a:p>
        </p:txBody>
      </p:sp>
      <p:sp>
        <p:nvSpPr>
          <p:cNvPr id="5" name="Date Placeholder 4"/>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126941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1365459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511175"/>
            <a:ext cx="1577340"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511175"/>
            <a:ext cx="4640580"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597E4-7DF0-4794-BC98-792EC9515EE8}" type="datetimeFigureOut">
              <a:rPr lang="en-US" smtClean="0"/>
              <a:t>5/21/2023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4C9B1C-A5AD-4DE1-8F7C-A6B401850012}" type="slidenum">
              <a:rPr lang="en-US" smtClean="0"/>
              <a:t>‹#›</a:t>
            </a:fld>
            <a:endParaRPr lang="en-US" dirty="0"/>
          </a:p>
        </p:txBody>
      </p:sp>
    </p:spTree>
    <p:extLst>
      <p:ext uri="{BB962C8B-B14F-4D97-AF65-F5344CB8AC3E}">
        <p14:creationId xmlns:p14="http://schemas.microsoft.com/office/powerpoint/2010/main" val="213919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511177"/>
            <a:ext cx="630936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0" y="2555875"/>
            <a:ext cx="630936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8898892"/>
            <a:ext cx="1645920" cy="511175"/>
          </a:xfrm>
          <a:prstGeom prst="rect">
            <a:avLst/>
          </a:prstGeom>
        </p:spPr>
        <p:txBody>
          <a:bodyPr vert="horz" lIns="91440" tIns="45720" rIns="91440" bIns="45720" rtlCol="0" anchor="ctr"/>
          <a:lstStyle>
            <a:lvl1pPr algn="l">
              <a:defRPr sz="960">
                <a:solidFill>
                  <a:schemeClr val="tx1">
                    <a:tint val="75000"/>
                  </a:schemeClr>
                </a:solidFill>
              </a:defRPr>
            </a:lvl1pPr>
          </a:lstStyle>
          <a:p>
            <a:fld id="{A34597E4-7DF0-4794-BC98-792EC9515EE8}" type="datetimeFigureOut">
              <a:rPr lang="en-US" smtClean="0"/>
              <a:t>5/21/2023</a:t>
            </a:fld>
            <a:endParaRPr lang="en-US" dirty="0"/>
          </a:p>
        </p:txBody>
      </p:sp>
      <p:sp>
        <p:nvSpPr>
          <p:cNvPr id="5" name="Footer Placeholder 4"/>
          <p:cNvSpPr>
            <a:spLocks noGrp="1"/>
          </p:cNvSpPr>
          <p:nvPr>
            <p:ph type="ftr" sz="quarter" idx="3"/>
          </p:nvPr>
        </p:nvSpPr>
        <p:spPr>
          <a:xfrm>
            <a:off x="2423160" y="8898892"/>
            <a:ext cx="2468880" cy="511175"/>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166360" y="8898892"/>
            <a:ext cx="1645920" cy="511175"/>
          </a:xfrm>
          <a:prstGeom prst="rect">
            <a:avLst/>
          </a:prstGeom>
        </p:spPr>
        <p:txBody>
          <a:bodyPr vert="horz" lIns="91440" tIns="45720" rIns="91440" bIns="45720" rtlCol="0" anchor="ctr"/>
          <a:lstStyle>
            <a:lvl1pPr algn="r">
              <a:defRPr sz="960">
                <a:solidFill>
                  <a:schemeClr val="tx1">
                    <a:tint val="75000"/>
                  </a:schemeClr>
                </a:solidFill>
              </a:defRPr>
            </a:lvl1pPr>
          </a:lstStyle>
          <a:p>
            <a:fld id="{4B4C9B1C-A5AD-4DE1-8F7C-A6B401850012}" type="slidenum">
              <a:rPr lang="en-US" smtClean="0"/>
              <a:t>‹#›</a:t>
            </a:fld>
            <a:endParaRPr lang="en-US" dirty="0"/>
          </a:p>
        </p:txBody>
      </p:sp>
    </p:spTree>
    <p:extLst>
      <p:ext uri="{BB962C8B-B14F-4D97-AF65-F5344CB8AC3E}">
        <p14:creationId xmlns:p14="http://schemas.microsoft.com/office/powerpoint/2010/main" val="33147781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9439BCB-FCD8-4050-9072-F639CDEB6D16}"/>
              </a:ext>
            </a:extLst>
          </p:cNvPr>
          <p:cNvSpPr>
            <a:spLocks noGrp="1"/>
          </p:cNvSpPr>
          <p:nvPr>
            <p:ph type="title"/>
          </p:nvPr>
        </p:nvSpPr>
        <p:spPr>
          <a:xfrm>
            <a:off x="552213" y="511178"/>
            <a:ext cx="6210776" cy="999255"/>
          </a:xfrm>
          <a:solidFill>
            <a:schemeClr val="accent4"/>
          </a:solidFill>
        </p:spPr>
        <p:txBody>
          <a:bodyPr>
            <a:normAutofit fontScale="90000"/>
          </a:bodyPr>
          <a:lstStyle/>
          <a:p>
            <a:pPr algn="ctr"/>
            <a:r>
              <a:rPr lang="en-US" sz="3360" dirty="0"/>
              <a:t>Joy of Living Cooking School</a:t>
            </a:r>
            <a:br>
              <a:rPr lang="en-US" sz="3360" dirty="0"/>
            </a:br>
            <a:r>
              <a:rPr lang="en-US" sz="3360" dirty="0"/>
              <a:t>May 2023 – Taco Time</a:t>
            </a:r>
          </a:p>
        </p:txBody>
      </p:sp>
      <p:sp>
        <p:nvSpPr>
          <p:cNvPr id="5" name="TextBox 4">
            <a:extLst>
              <a:ext uri="{FF2B5EF4-FFF2-40B4-BE49-F238E27FC236}">
                <a16:creationId xmlns:a16="http://schemas.microsoft.com/office/drawing/2014/main" xmlns="" id="{DA780551-3A44-4C70-9437-A90E758CBD98}"/>
              </a:ext>
            </a:extLst>
          </p:cNvPr>
          <p:cNvSpPr txBox="1"/>
          <p:nvPr/>
        </p:nvSpPr>
        <p:spPr>
          <a:xfrm>
            <a:off x="552213" y="1650937"/>
            <a:ext cx="6107580" cy="5747727"/>
          </a:xfrm>
          <a:prstGeom prst="rect">
            <a:avLst/>
          </a:prstGeom>
          <a:noFill/>
        </p:spPr>
        <p:txBody>
          <a:bodyPr wrap="square" rtlCol="0">
            <a:spAutoFit/>
          </a:bodyPr>
          <a:lstStyle/>
          <a:p>
            <a:r>
              <a:rPr lang="en-US" sz="1050" b="1" u="sng" dirty="0"/>
              <a:t>Cauliflower Al Pastor (6 Servings)</a:t>
            </a:r>
          </a:p>
          <a:p>
            <a:r>
              <a:rPr lang="en-US" sz="1050" dirty="0"/>
              <a:t/>
            </a:r>
            <a:br>
              <a:rPr lang="en-US" sz="1050" dirty="0"/>
            </a:br>
            <a:r>
              <a:rPr lang="en-US" sz="1050" dirty="0"/>
              <a:t>1 Head of Cauliflower</a:t>
            </a:r>
          </a:p>
          <a:p>
            <a:r>
              <a:rPr lang="en-US" sz="1050" dirty="0"/>
              <a:t>2 cups Fresh Pineapple, small dice (divided)</a:t>
            </a:r>
          </a:p>
          <a:p>
            <a:r>
              <a:rPr lang="en-US" sz="1050" dirty="0"/>
              <a:t>1 tablespoon Fresh Oregano</a:t>
            </a:r>
          </a:p>
          <a:p>
            <a:r>
              <a:rPr lang="en-US" sz="1050" dirty="0"/>
              <a:t>2 Garlic Cloves</a:t>
            </a:r>
          </a:p>
          <a:p>
            <a:r>
              <a:rPr lang="en-US" sz="1050" dirty="0"/>
              <a:t>4 Cloves</a:t>
            </a:r>
          </a:p>
          <a:p>
            <a:r>
              <a:rPr lang="en-US" sz="1050" dirty="0"/>
              <a:t>1/4 cup Paprika</a:t>
            </a:r>
          </a:p>
          <a:p>
            <a:r>
              <a:rPr lang="en-US" sz="1050" dirty="0" smtClean="0"/>
              <a:t>Optional: 2 </a:t>
            </a:r>
            <a:r>
              <a:rPr lang="en-US" sz="1050" dirty="0"/>
              <a:t>tablespoons Smoked Paprika</a:t>
            </a:r>
          </a:p>
          <a:p>
            <a:r>
              <a:rPr lang="en-US" sz="1050" dirty="0"/>
              <a:t>1 tablespoon Liquid Aminos</a:t>
            </a:r>
          </a:p>
          <a:p>
            <a:r>
              <a:rPr lang="en-US" sz="1050" dirty="0"/>
              <a:t>2 tablespoons Fresh Lime Juice (about 1 lime)</a:t>
            </a:r>
          </a:p>
          <a:p>
            <a:r>
              <a:rPr lang="en-US" sz="1050" dirty="0"/>
              <a:t>1/4 cup Water</a:t>
            </a:r>
          </a:p>
          <a:p>
            <a:r>
              <a:rPr lang="en-US" sz="1050" dirty="0"/>
              <a:t>12 Corn Tortillas</a:t>
            </a:r>
          </a:p>
          <a:p>
            <a:r>
              <a:rPr lang="en-US" sz="1050" dirty="0"/>
              <a:t>Fresh Cilantro, Diced Onions, Fresh Lime (for garnish)</a:t>
            </a:r>
          </a:p>
          <a:p>
            <a:endParaRPr lang="en-US" sz="1050" dirty="0"/>
          </a:p>
          <a:p>
            <a:r>
              <a:rPr lang="en-US" sz="1050" dirty="0"/>
              <a:t>Preheat oven to 450° F. Line a sheet pan with foil. Set aside</a:t>
            </a:r>
          </a:p>
          <a:p>
            <a:endParaRPr lang="en-US" sz="1050" dirty="0"/>
          </a:p>
          <a:p>
            <a:r>
              <a:rPr lang="en-US" sz="1050" dirty="0"/>
              <a:t>Trim the leaves from the cauliflower head. Remove florets and cut into bite-sized pieces. Transfer to a large mixing bowl.</a:t>
            </a:r>
          </a:p>
          <a:p>
            <a:endParaRPr lang="en-US" sz="1050" dirty="0"/>
          </a:p>
          <a:p>
            <a:r>
              <a:rPr lang="en-US" sz="1050" dirty="0"/>
              <a:t>To the pitcher of a blender add one cup of pineapple, oregano, garlic, cloves, paprika, smoked paprika, liquid aminos, lime juice, and water. Blend on high for 30 seconds until it turns into a thick smooth paste. Pour the paste over the cauliflower pieces and mix until thoroughly combined and all the cauliflower is evenly coated. Spread the cauliflower into an even layer on the foil-lined pan, taking care to evenly spread the pieces in an even single layer. Sprinkle the remaining one cup of pineapple pieces over the cauliflower.</a:t>
            </a:r>
          </a:p>
          <a:p>
            <a:endParaRPr lang="en-US" sz="1050" dirty="0"/>
          </a:p>
          <a:p>
            <a:r>
              <a:rPr lang="en-US" sz="1050" dirty="0"/>
              <a:t>Bake the cauliflower for 20-25 minutes until the cauliflower is softened. Turn on the broiler and continue to cook until the cauliflower and pineapple are slightly charred (about 5 minutes). Remove from oven and allow to rest for 5 minutes.</a:t>
            </a:r>
          </a:p>
          <a:p>
            <a:endParaRPr lang="en-US" sz="1050" dirty="0"/>
          </a:p>
          <a:p>
            <a:r>
              <a:rPr lang="en-US" sz="1050" dirty="0"/>
              <a:t>Heat tortillas until softened. Fill each tortilla with the cauliflower/pineapple al pastor. Garnish with chopped cilantro and onion. Place a lime wedge on the side.</a:t>
            </a:r>
          </a:p>
          <a:p>
            <a:endParaRPr lang="en-US" sz="1050" dirty="0"/>
          </a:p>
          <a:p>
            <a:r>
              <a:rPr lang="en-US" sz="1050" dirty="0"/>
              <a:t>Serves two tacos per person.</a:t>
            </a:r>
          </a:p>
          <a:p>
            <a:endParaRPr lang="en-US" sz="1050" dirty="0"/>
          </a:p>
        </p:txBody>
      </p:sp>
      <p:pic>
        <p:nvPicPr>
          <p:cNvPr id="6" name="Picture 5">
            <a:extLst>
              <a:ext uri="{FF2B5EF4-FFF2-40B4-BE49-F238E27FC236}">
                <a16:creationId xmlns:a16="http://schemas.microsoft.com/office/drawing/2014/main" xmlns="" id="{C8A69407-A653-4086-B980-A3B5BC1DD7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318652" y="1727867"/>
            <a:ext cx="1229908" cy="2442969"/>
          </a:xfrm>
          <a:prstGeom prst="rect">
            <a:avLst/>
          </a:prstGeom>
        </p:spPr>
      </p:pic>
      <p:pic>
        <p:nvPicPr>
          <p:cNvPr id="2" name="Picture 1">
            <a:extLst>
              <a:ext uri="{FF2B5EF4-FFF2-40B4-BE49-F238E27FC236}">
                <a16:creationId xmlns:a16="http://schemas.microsoft.com/office/drawing/2014/main" xmlns="" id="{64AF43FC-9EC3-4128-A929-1ECCD8D81F3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5400000">
            <a:off x="3391862" y="1461044"/>
            <a:ext cx="1548733" cy="2082379"/>
          </a:xfrm>
          <a:prstGeom prst="rect">
            <a:avLst/>
          </a:prstGeom>
        </p:spPr>
      </p:pic>
    </p:spTree>
    <p:extLst>
      <p:ext uri="{BB962C8B-B14F-4D97-AF65-F5344CB8AC3E}">
        <p14:creationId xmlns:p14="http://schemas.microsoft.com/office/powerpoint/2010/main" val="3414814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9439BCB-FCD8-4050-9072-F639CDEB6D16}"/>
              </a:ext>
            </a:extLst>
          </p:cNvPr>
          <p:cNvSpPr>
            <a:spLocks noGrp="1"/>
          </p:cNvSpPr>
          <p:nvPr>
            <p:ph type="title"/>
          </p:nvPr>
        </p:nvSpPr>
        <p:spPr>
          <a:xfrm>
            <a:off x="552213" y="511178"/>
            <a:ext cx="6210776" cy="999255"/>
          </a:xfrm>
          <a:solidFill>
            <a:schemeClr val="accent4"/>
          </a:solidFill>
        </p:spPr>
        <p:txBody>
          <a:bodyPr>
            <a:normAutofit fontScale="90000"/>
          </a:bodyPr>
          <a:lstStyle/>
          <a:p>
            <a:pPr algn="ctr"/>
            <a:r>
              <a:rPr lang="en-US" sz="3360" dirty="0"/>
              <a:t>Joy of Living Cooking School</a:t>
            </a:r>
            <a:br>
              <a:rPr lang="en-US" sz="3360" dirty="0"/>
            </a:br>
            <a:r>
              <a:rPr lang="en-US" sz="3360" dirty="0"/>
              <a:t>May 2023 – Taco Time</a:t>
            </a:r>
          </a:p>
        </p:txBody>
      </p:sp>
      <p:sp>
        <p:nvSpPr>
          <p:cNvPr id="5" name="TextBox 4">
            <a:extLst>
              <a:ext uri="{FF2B5EF4-FFF2-40B4-BE49-F238E27FC236}">
                <a16:creationId xmlns:a16="http://schemas.microsoft.com/office/drawing/2014/main" xmlns="" id="{DA780551-3A44-4C70-9437-A90E758CBD98}"/>
              </a:ext>
            </a:extLst>
          </p:cNvPr>
          <p:cNvSpPr txBox="1"/>
          <p:nvPr/>
        </p:nvSpPr>
        <p:spPr>
          <a:xfrm>
            <a:off x="552213" y="1650937"/>
            <a:ext cx="6107580" cy="6232475"/>
          </a:xfrm>
          <a:prstGeom prst="rect">
            <a:avLst/>
          </a:prstGeom>
          <a:noFill/>
        </p:spPr>
        <p:txBody>
          <a:bodyPr wrap="square" rtlCol="0">
            <a:spAutoFit/>
          </a:bodyPr>
          <a:lstStyle/>
          <a:p>
            <a:r>
              <a:rPr lang="en-US" sz="1050" b="1" u="sng" dirty="0"/>
              <a:t>Mushroom Fajitas (6 Servings)</a:t>
            </a:r>
          </a:p>
          <a:p>
            <a:r>
              <a:rPr lang="en-US" sz="1050" dirty="0"/>
              <a:t/>
            </a:r>
            <a:br>
              <a:rPr lang="en-US" sz="1050" dirty="0"/>
            </a:br>
            <a:r>
              <a:rPr lang="en-US" sz="1050" dirty="0"/>
              <a:t>4 Portobella Mushrooms</a:t>
            </a:r>
          </a:p>
          <a:p>
            <a:r>
              <a:rPr lang="en-US" sz="1050" dirty="0"/>
              <a:t>1/2 teaspoon Garlic Powder</a:t>
            </a:r>
          </a:p>
          <a:p>
            <a:r>
              <a:rPr lang="en-US" sz="1050" dirty="0"/>
              <a:t>1/2 teaspoon Onion Powder</a:t>
            </a:r>
          </a:p>
          <a:p>
            <a:r>
              <a:rPr lang="en-US" sz="1050" dirty="0"/>
              <a:t>1 tablespoon Cumin (ground)</a:t>
            </a:r>
          </a:p>
          <a:p>
            <a:r>
              <a:rPr lang="en-US" sz="1050" dirty="0"/>
              <a:t>1 tablespoon Paprika </a:t>
            </a:r>
          </a:p>
          <a:p>
            <a:r>
              <a:rPr lang="en-US" sz="1050" dirty="0"/>
              <a:t>1 tablespoon Fresh Oregano, chopped</a:t>
            </a:r>
          </a:p>
          <a:p>
            <a:r>
              <a:rPr lang="en-US" sz="1050" dirty="0"/>
              <a:t>2 Garlic Cloves, minced</a:t>
            </a:r>
          </a:p>
          <a:p>
            <a:r>
              <a:rPr lang="en-US" sz="1050" dirty="0"/>
              <a:t>1 tablespoon Liquid Aminos</a:t>
            </a:r>
          </a:p>
          <a:p>
            <a:r>
              <a:rPr lang="en-US" sz="1050" dirty="0"/>
              <a:t>2 tablespoons Fresh Lime Juice (about 1 lime)</a:t>
            </a:r>
          </a:p>
          <a:p>
            <a:r>
              <a:rPr lang="en-US" sz="1050" dirty="0"/>
              <a:t>2 tablespoons Water</a:t>
            </a:r>
          </a:p>
          <a:p>
            <a:r>
              <a:rPr lang="en-US" sz="1050" dirty="0"/>
              <a:t>1 large White Onion, sliced</a:t>
            </a:r>
          </a:p>
          <a:p>
            <a:r>
              <a:rPr lang="en-US" sz="1050" dirty="0"/>
              <a:t>2 Bell Peppers (red, yellow, or orange), sliced</a:t>
            </a:r>
          </a:p>
          <a:p>
            <a:r>
              <a:rPr lang="en-US" sz="1050" dirty="0"/>
              <a:t>12 Corn Tortillas</a:t>
            </a:r>
          </a:p>
          <a:p>
            <a:endParaRPr lang="en-US" sz="1050" dirty="0"/>
          </a:p>
          <a:p>
            <a:r>
              <a:rPr lang="en-US" sz="1050" dirty="0"/>
              <a:t>Preheat oven to 450° F. Line a sheet pan with foil. Set aside</a:t>
            </a:r>
          </a:p>
          <a:p>
            <a:endParaRPr lang="en-US" sz="1050" dirty="0"/>
          </a:p>
          <a:p>
            <a:r>
              <a:rPr lang="en-US" sz="1050" dirty="0"/>
              <a:t>Clean the mushrooms by wiping away any visible dirt. Remove the stem. Use a small spoon to remove the brown gills. Discard the gills. Slice the mushroom caps and stems into strips approximately 1/3 of an inch thick. Place into a large mixing bowl and set aside.</a:t>
            </a:r>
          </a:p>
          <a:p>
            <a:endParaRPr lang="en-US" sz="1050" dirty="0"/>
          </a:p>
          <a:p>
            <a:r>
              <a:rPr lang="en-US" sz="1050" dirty="0"/>
              <a:t>In a small bowl combine the garlic powder, onion powder, cumin, paprika, oregano, minced garlic, liquid aminos, lime juice, and water. Whisk until thoroughly mixed. Pour the marinade over the mushroom pieces and mix until the mushrooms are evenly coated. Allow to marinate for at least 15 minutes up to 1 hour.</a:t>
            </a:r>
          </a:p>
          <a:p>
            <a:endParaRPr lang="en-US" sz="1050" dirty="0"/>
          </a:p>
          <a:p>
            <a:r>
              <a:rPr lang="en-US" sz="1050" dirty="0"/>
              <a:t>Transfer the mushroom slices to the foil pan. Arrange the mushrooms in a single layer that covers about 1/4 of the pan. Add the onions next to the mushrooms. Next the peppers.</a:t>
            </a:r>
          </a:p>
          <a:p>
            <a:endParaRPr lang="en-US" sz="1050" dirty="0"/>
          </a:p>
          <a:p>
            <a:r>
              <a:rPr lang="en-US" sz="1050" dirty="0"/>
              <a:t>Bake the vegetables for 20-25 minutes until everything is softened and the mushrooms has shrunk slightly. Turn on the broiler and continue to cook until the vegetables are slightly charred (about 5 minutes). Remove from oven and allow to rest for 5 minutes.</a:t>
            </a:r>
          </a:p>
          <a:p>
            <a:endParaRPr lang="en-US" sz="1050" dirty="0"/>
          </a:p>
          <a:p>
            <a:r>
              <a:rPr lang="en-US" sz="1050" dirty="0"/>
              <a:t>Heat tortillas until softened. Serve on baking tray with serving tongs. Allow guests to build their own fajita tacos mixing ingredients as they like. Serve with favorite taco toppings.</a:t>
            </a:r>
          </a:p>
          <a:p>
            <a:endParaRPr lang="en-US" sz="1050" dirty="0"/>
          </a:p>
          <a:p>
            <a:r>
              <a:rPr lang="en-US" sz="1050" dirty="0"/>
              <a:t>Serves two tacos per person.</a:t>
            </a:r>
          </a:p>
          <a:p>
            <a:endParaRPr lang="en-US" sz="1050" dirty="0"/>
          </a:p>
        </p:txBody>
      </p:sp>
      <p:pic>
        <p:nvPicPr>
          <p:cNvPr id="6" name="Picture 5">
            <a:extLst>
              <a:ext uri="{FF2B5EF4-FFF2-40B4-BE49-F238E27FC236}">
                <a16:creationId xmlns:a16="http://schemas.microsoft.com/office/drawing/2014/main" xmlns="" id="{C8A69407-A653-4086-B980-A3B5BC1DD7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318652" y="1736369"/>
            <a:ext cx="1229908" cy="2425965"/>
          </a:xfrm>
          <a:prstGeom prst="rect">
            <a:avLst/>
          </a:prstGeom>
        </p:spPr>
      </p:pic>
      <p:pic>
        <p:nvPicPr>
          <p:cNvPr id="2" name="Picture 1">
            <a:extLst>
              <a:ext uri="{FF2B5EF4-FFF2-40B4-BE49-F238E27FC236}">
                <a16:creationId xmlns:a16="http://schemas.microsoft.com/office/drawing/2014/main" xmlns="" id="{64AF43FC-9EC3-4128-A929-1ECCD8D81F3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5400000">
            <a:off x="3367999" y="2077778"/>
            <a:ext cx="1929733" cy="1229909"/>
          </a:xfrm>
          <a:prstGeom prst="rect">
            <a:avLst/>
          </a:prstGeom>
        </p:spPr>
      </p:pic>
    </p:spTree>
    <p:extLst>
      <p:ext uri="{BB962C8B-B14F-4D97-AF65-F5344CB8AC3E}">
        <p14:creationId xmlns:p14="http://schemas.microsoft.com/office/powerpoint/2010/main" val="19276209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solidFill>
            <a:srgbClr val="FFC000"/>
          </a:solidFill>
        </a:ln>
      </a:spPr>
      <a:bodyPr wrap="square" rtlCol="0">
        <a:spAutoFit/>
      </a:bodyPr>
      <a:lstStyle>
        <a:defPPr algn="l">
          <a:defRPr sz="1050" b="1" u="sng" dirty="0" smtClean="0"/>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61269</TotalTime>
  <Words>23</Words>
  <Application>Microsoft Office PowerPoint</Application>
  <PresentationFormat>Custom</PresentationFormat>
  <Paragraphs>55</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Joy of Living Cooking School May 2023 – Taco Time</vt:lpstr>
      <vt:lpstr>Joy of Living Cooking School May 2023 – Taco 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Joy of Living Cooking School February 2020 Puff Pastry</dc:title>
  <dc:creator>Elazier, Gary</dc:creator>
  <cp:lastModifiedBy>Rick &amp; Chris</cp:lastModifiedBy>
  <cp:revision>43</cp:revision>
  <cp:lastPrinted>2023-04-15T19:00:58Z</cp:lastPrinted>
  <dcterms:created xsi:type="dcterms:W3CDTF">2020-02-15T20:24:32Z</dcterms:created>
  <dcterms:modified xsi:type="dcterms:W3CDTF">2023-05-21T20:54:35Z</dcterms:modified>
</cp:coreProperties>
</file>