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315200" cy="96012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30" d="100"/>
          <a:sy n="130" d="100"/>
        </p:scale>
        <p:origin x="1800" y="96"/>
      </p:cViewPr>
      <p:guideLst>
        <p:guide orient="horz" pos="3024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571308"/>
            <a:ext cx="6217920" cy="3342640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42853"/>
            <a:ext cx="5486400" cy="2318067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73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595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393635"/>
            <a:ext cx="6309360" cy="3993832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425250"/>
            <a:ext cx="6309360" cy="2100262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97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555875"/>
            <a:ext cx="310896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555875"/>
            <a:ext cx="310896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832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11177"/>
            <a:ext cx="630936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353628"/>
            <a:ext cx="3094672" cy="1153477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507105"/>
            <a:ext cx="3094672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353628"/>
            <a:ext cx="3109913" cy="1153477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507105"/>
            <a:ext cx="3109913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55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08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450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382397"/>
            <a:ext cx="3703320" cy="6823075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815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382397"/>
            <a:ext cx="3703320" cy="6823075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15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459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11175"/>
            <a:ext cx="1577340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11175"/>
            <a:ext cx="4640580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19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11177"/>
            <a:ext cx="630936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555875"/>
            <a:ext cx="630936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8898892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597E4-7DF0-4794-BC98-792EC9515EE8}" type="datetimeFigureOut">
              <a:rPr lang="en-US" smtClean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8898892"/>
            <a:ext cx="24688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8898892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C9B1C-A5AD-4DE1-8F7C-A6B4018500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77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439BCB-FCD8-4050-9072-F639CDEB6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213" y="511178"/>
            <a:ext cx="6210776" cy="99925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360" dirty="0"/>
              <a:t>Joy of Living Cooking School</a:t>
            </a:r>
            <a:br>
              <a:rPr lang="en-US" sz="3360" dirty="0"/>
            </a:br>
            <a:r>
              <a:rPr lang="en-US" sz="3360" dirty="0"/>
              <a:t>September 2022 </a:t>
            </a:r>
            <a:r>
              <a:rPr lang="en-US" sz="3360"/>
              <a:t>– Cool </a:t>
            </a:r>
            <a:r>
              <a:rPr lang="en-US" sz="3360" dirty="0"/>
              <a:t>Salads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780551-3A44-4C70-9437-A90E758CBD98}"/>
              </a:ext>
            </a:extLst>
          </p:cNvPr>
          <p:cNvSpPr txBox="1"/>
          <p:nvPr/>
        </p:nvSpPr>
        <p:spPr>
          <a:xfrm>
            <a:off x="552213" y="1650937"/>
            <a:ext cx="6107580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u="sng" dirty="0"/>
              <a:t>Peruvian Princess Pineapple Potato Salad</a:t>
            </a:r>
            <a:br>
              <a:rPr lang="en-US" sz="1050" dirty="0"/>
            </a:br>
            <a:r>
              <a:rPr lang="en-US" sz="1050" dirty="0"/>
              <a:t>6 large red potatoes</a:t>
            </a:r>
          </a:p>
          <a:p>
            <a:r>
              <a:rPr lang="en-US" sz="1050" dirty="0"/>
              <a:t>½ tsp. salt</a:t>
            </a:r>
          </a:p>
          <a:p>
            <a:r>
              <a:rPr lang="en-US" sz="1050" dirty="0"/>
              <a:t>½ tsp. white pepper</a:t>
            </a:r>
          </a:p>
          <a:p>
            <a:r>
              <a:rPr lang="en-US" sz="1050" dirty="0"/>
              <a:t>1 tsp dried basil</a:t>
            </a:r>
          </a:p>
          <a:p>
            <a:r>
              <a:rPr lang="en-US" sz="1050" dirty="0"/>
              <a:t>1 red onion, finely chopped</a:t>
            </a:r>
          </a:p>
          <a:p>
            <a:r>
              <a:rPr lang="en-US" sz="1050" dirty="0"/>
              <a:t>1 can pineapple</a:t>
            </a:r>
          </a:p>
          <a:p>
            <a:r>
              <a:rPr lang="en-US" sz="1050" dirty="0"/>
              <a:t>1/3 cup </a:t>
            </a:r>
            <a:r>
              <a:rPr lang="en-US" sz="1050" dirty="0" err="1"/>
              <a:t>Veganaise</a:t>
            </a:r>
            <a:endParaRPr lang="en-US" sz="1050" dirty="0"/>
          </a:p>
          <a:p>
            <a:r>
              <a:rPr lang="en-US" sz="1050" dirty="0"/>
              <a:t>1 tsp turmeric</a:t>
            </a:r>
          </a:p>
          <a:p>
            <a:endParaRPr lang="en-US" sz="1050" dirty="0"/>
          </a:p>
          <a:p>
            <a:r>
              <a:rPr lang="en-US" sz="1050" dirty="0"/>
              <a:t>Boil potatoes whole until tender enough to poke through with a fork, yet </a:t>
            </a:r>
          </a:p>
          <a:p>
            <a:r>
              <a:rPr lang="en-US" sz="1050" dirty="0"/>
              <a:t>still firm, about 20 minutes. </a:t>
            </a:r>
          </a:p>
          <a:p>
            <a:endParaRPr lang="en-US" sz="1050" dirty="0"/>
          </a:p>
          <a:p>
            <a:r>
              <a:rPr lang="en-US" sz="1050" dirty="0"/>
              <a:t>Dice potatoes into bite size pieces and add seasoning and herbs first. Add onion </a:t>
            </a:r>
          </a:p>
          <a:p>
            <a:r>
              <a:rPr lang="en-US" sz="1050" dirty="0"/>
              <a:t>And pineapple and gently fold into potatoes. </a:t>
            </a:r>
          </a:p>
          <a:p>
            <a:endParaRPr lang="en-US" sz="1050" dirty="0"/>
          </a:p>
          <a:p>
            <a:r>
              <a:rPr lang="en-US" sz="1050" dirty="0"/>
              <a:t>Add </a:t>
            </a:r>
            <a:r>
              <a:rPr lang="en-US" sz="1050" dirty="0" err="1"/>
              <a:t>Veganaise</a:t>
            </a:r>
            <a:r>
              <a:rPr lang="en-US" sz="1050" dirty="0"/>
              <a:t> and turmeric and gently mix into potato mixture while still warm.</a:t>
            </a:r>
          </a:p>
          <a:p>
            <a:endParaRPr lang="en-US" sz="1050" dirty="0"/>
          </a:p>
          <a:p>
            <a:r>
              <a:rPr lang="en-US" sz="1050" dirty="0"/>
              <a:t>Chill and serve cold.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1AD402-C72A-3759-903A-EAC99834066B}"/>
              </a:ext>
            </a:extLst>
          </p:cNvPr>
          <p:cNvSpPr txBox="1"/>
          <p:nvPr/>
        </p:nvSpPr>
        <p:spPr>
          <a:xfrm>
            <a:off x="603810" y="5509603"/>
            <a:ext cx="6107580" cy="38087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050" b="1" u="sng" dirty="0"/>
              <a:t>Tomato Salad with Lemon-Basil Vinaigrette (8 servings)</a:t>
            </a:r>
            <a:endParaRPr kumimoji="0" lang="en-US" sz="105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lang="en-US" sz="1050" dirty="0"/>
              <a:t>Seek out several varieties of heirloom tomatoes for this simple salad. Sweeter and juicier than conventional tomatoes, they add the perfect pop of color.</a:t>
            </a:r>
          </a:p>
          <a:p>
            <a:endParaRPr lang="en-US" sz="1050" dirty="0"/>
          </a:p>
          <a:p>
            <a:r>
              <a:rPr lang="en-US" sz="1050" dirty="0"/>
              <a:t>¼ cup chopped fresh basil, plus more for garnish</a:t>
            </a:r>
          </a:p>
          <a:p>
            <a:r>
              <a:rPr lang="en-US" sz="1050" dirty="0"/>
              <a:t>3 tablespoons lemon juice</a:t>
            </a:r>
          </a:p>
          <a:p>
            <a:r>
              <a:rPr lang="en-US" sz="1050" dirty="0"/>
              <a:t>2 tablespoons olive oil</a:t>
            </a:r>
          </a:p>
          <a:p>
            <a:r>
              <a:rPr lang="en-US" sz="1050" dirty="0"/>
              <a:t>2 teaspoons Turmeric</a:t>
            </a:r>
          </a:p>
          <a:p>
            <a:r>
              <a:rPr lang="en-US" sz="1050" dirty="0"/>
              <a:t>¼ teaspoon salt</a:t>
            </a:r>
          </a:p>
          <a:p>
            <a:r>
              <a:rPr lang="en-US" sz="1050" dirty="0"/>
              <a:t>⅛ teaspoon white pepper</a:t>
            </a:r>
          </a:p>
          <a:p>
            <a:r>
              <a:rPr lang="en-US" sz="1050" dirty="0"/>
              <a:t>4 large firm multicolor heirloom tomatoes, sliced</a:t>
            </a:r>
          </a:p>
          <a:p>
            <a:r>
              <a:rPr lang="en-US" sz="1050" dirty="0"/>
              <a:t>2 medium English cucumbers, thinly sliced</a:t>
            </a:r>
          </a:p>
          <a:p>
            <a:r>
              <a:rPr lang="en-US" sz="1050" dirty="0"/>
              <a:t>1 red onion, thinly sliced and quartered</a:t>
            </a:r>
          </a:p>
          <a:p>
            <a:r>
              <a:rPr lang="en-US" sz="1050" dirty="0"/>
              <a:t>⅔ cup crumbled soy feta cheese</a:t>
            </a:r>
          </a:p>
          <a:p>
            <a:endParaRPr lang="en-US" sz="1050" dirty="0"/>
          </a:p>
          <a:p>
            <a:r>
              <a:rPr lang="en-US" sz="1050" dirty="0"/>
              <a:t>Whisk basil, lemon juice, oil, mustard, salt and pepper in a large bowl. </a:t>
            </a:r>
          </a:p>
          <a:p>
            <a:endParaRPr lang="en-US" sz="1050" dirty="0"/>
          </a:p>
          <a:p>
            <a:r>
              <a:rPr lang="en-US" sz="1050" dirty="0"/>
              <a:t>Arrange tomatoes and cucumbers in a serving dish. Drizzle with dressing, </a:t>
            </a:r>
          </a:p>
          <a:p>
            <a:r>
              <a:rPr lang="en-US" sz="1050" dirty="0"/>
              <a:t>sprinkle with feta and top with basil, if desired.</a:t>
            </a:r>
          </a:p>
          <a:p>
            <a:endParaRPr lang="en-US" sz="1050" dirty="0"/>
          </a:p>
          <a:p>
            <a:r>
              <a:rPr lang="en-US" sz="1050" dirty="0"/>
              <a:t>Serving Size: 1 1/4 cups</a:t>
            </a:r>
          </a:p>
          <a:p>
            <a:endParaRPr lang="en-US" sz="10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13" y="1762826"/>
            <a:ext cx="1417686" cy="132052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26" y="6210944"/>
            <a:ext cx="1661391" cy="96006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7E9B0B-CF37-BFA3-92EB-3DE52FAED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989" y="1651536"/>
            <a:ext cx="1278871" cy="2500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B65CD3-EDF3-A86C-9BBC-A71C8B7181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3589" y="6171525"/>
            <a:ext cx="1280271" cy="248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1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>
          <a:solidFill>
            <a:srgbClr val="FFC000"/>
          </a:solidFill>
        </a:ln>
      </a:spPr>
      <a:bodyPr wrap="square" rtlCol="0">
        <a:spAutoFit/>
      </a:bodyPr>
      <a:lstStyle>
        <a:defPPr algn="l">
          <a:defRPr sz="1050" b="1" u="sng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2815</TotalTime>
  <Words>253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Joy of Living Cooking School September 2022 – Cool Salads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Joy of Living Cooking School February 2020 Puff Pastry</dc:title>
  <dc:creator>Elazier, Gary</dc:creator>
  <cp:lastModifiedBy>Gary Elazier</cp:lastModifiedBy>
  <cp:revision>48</cp:revision>
  <cp:lastPrinted>2021-04-10T19:31:14Z</cp:lastPrinted>
  <dcterms:created xsi:type="dcterms:W3CDTF">2020-02-15T20:24:32Z</dcterms:created>
  <dcterms:modified xsi:type="dcterms:W3CDTF">2023-02-10T17:03:19Z</dcterms:modified>
</cp:coreProperties>
</file>