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Lst>
  <p:sldSz cx="7315200" cy="96012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993390-B098-4F2B-98E5-6E14860DF867}" v="11" dt="2023-01-21T23:56:53.8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90" d="100"/>
          <a:sy n="90" d="100"/>
        </p:scale>
        <p:origin x="1022" y="-172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ry Elazier" userId="3d8ec6a09fdec2dd" providerId="LiveId" clId="{92993390-B098-4F2B-98E5-6E14860DF867}"/>
    <pc:docChg chg="undo redo custSel addSld delSld modSld">
      <pc:chgData name="Gary Elazier" userId="3d8ec6a09fdec2dd" providerId="LiveId" clId="{92993390-B098-4F2B-98E5-6E14860DF867}" dt="2023-01-21T23:58:10.930" v="3787" actId="1076"/>
      <pc:docMkLst>
        <pc:docMk/>
      </pc:docMkLst>
      <pc:sldChg chg="addSp delSp modSp mod">
        <pc:chgData name="Gary Elazier" userId="3d8ec6a09fdec2dd" providerId="LiveId" clId="{92993390-B098-4F2B-98E5-6E14860DF867}" dt="2023-01-21T23:56:59.115" v="3780" actId="1076"/>
        <pc:sldMkLst>
          <pc:docMk/>
          <pc:sldMk cId="3414814879" sldId="256"/>
        </pc:sldMkLst>
        <pc:spChg chg="add del mod">
          <ac:chgData name="Gary Elazier" userId="3d8ec6a09fdec2dd" providerId="LiveId" clId="{92993390-B098-4F2B-98E5-6E14860DF867}" dt="2023-01-21T23:54:29.007" v="3760"/>
          <ac:spMkLst>
            <pc:docMk/>
            <pc:sldMk cId="3414814879" sldId="256"/>
            <ac:spMk id="3" creationId="{4181DD16-BD7D-5DD2-ED73-11C3C90956A2}"/>
          </ac:spMkLst>
        </pc:spChg>
        <pc:spChg chg="mod">
          <ac:chgData name="Gary Elazier" userId="3d8ec6a09fdec2dd" providerId="LiveId" clId="{92993390-B098-4F2B-98E5-6E14860DF867}" dt="2023-01-21T22:03:37.907" v="27" actId="1076"/>
          <ac:spMkLst>
            <pc:docMk/>
            <pc:sldMk cId="3414814879" sldId="256"/>
            <ac:spMk id="4" creationId="{79439BCB-FCD8-4050-9072-F639CDEB6D16}"/>
          </ac:spMkLst>
        </pc:spChg>
        <pc:spChg chg="mod">
          <ac:chgData name="Gary Elazier" userId="3d8ec6a09fdec2dd" providerId="LiveId" clId="{92993390-B098-4F2B-98E5-6E14860DF867}" dt="2023-01-21T23:56:19.787" v="3774" actId="20577"/>
          <ac:spMkLst>
            <pc:docMk/>
            <pc:sldMk cId="3414814879" sldId="256"/>
            <ac:spMk id="5" creationId="{DA780551-3A44-4C70-9437-A90E758CBD98}"/>
          </ac:spMkLst>
        </pc:spChg>
        <pc:picChg chg="mod">
          <ac:chgData name="Gary Elazier" userId="3d8ec6a09fdec2dd" providerId="LiveId" clId="{92993390-B098-4F2B-98E5-6E14860DF867}" dt="2023-01-21T22:06:59.911" v="49" actId="14100"/>
          <ac:picMkLst>
            <pc:docMk/>
            <pc:sldMk cId="3414814879" sldId="256"/>
            <ac:picMk id="2" creationId="{64AF43FC-9EC3-4128-A929-1ECCD8D81F3F}"/>
          </ac:picMkLst>
        </pc:picChg>
        <pc:picChg chg="mod">
          <ac:chgData name="Gary Elazier" userId="3d8ec6a09fdec2dd" providerId="LiveId" clId="{92993390-B098-4F2B-98E5-6E14860DF867}" dt="2023-01-21T23:11:26.861" v="2106" actId="14826"/>
          <ac:picMkLst>
            <pc:docMk/>
            <pc:sldMk cId="3414814879" sldId="256"/>
            <ac:picMk id="6" creationId="{C8A69407-A653-4086-B980-A3B5BC1DD749}"/>
          </ac:picMkLst>
        </pc:picChg>
        <pc:picChg chg="add del mod">
          <ac:chgData name="Gary Elazier" userId="3d8ec6a09fdec2dd" providerId="LiveId" clId="{92993390-B098-4F2B-98E5-6E14860DF867}" dt="2023-01-21T23:55:04.846" v="3768"/>
          <ac:picMkLst>
            <pc:docMk/>
            <pc:sldMk cId="3414814879" sldId="256"/>
            <ac:picMk id="7" creationId="{6C78B283-39CC-B4FE-89E6-2132C1FBF0B6}"/>
          </ac:picMkLst>
        </pc:picChg>
        <pc:picChg chg="add mod">
          <ac:chgData name="Gary Elazier" userId="3d8ec6a09fdec2dd" providerId="LiveId" clId="{92993390-B098-4F2B-98E5-6E14860DF867}" dt="2023-01-21T23:56:28.792" v="3776" actId="1076"/>
          <ac:picMkLst>
            <pc:docMk/>
            <pc:sldMk cId="3414814879" sldId="256"/>
            <ac:picMk id="8" creationId="{FD994EB1-6B88-53DC-39B7-5D67E75A10B2}"/>
          </ac:picMkLst>
        </pc:picChg>
        <pc:picChg chg="add mod">
          <ac:chgData name="Gary Elazier" userId="3d8ec6a09fdec2dd" providerId="LiveId" clId="{92993390-B098-4F2B-98E5-6E14860DF867}" dt="2023-01-21T23:56:44.014" v="3778" actId="1076"/>
          <ac:picMkLst>
            <pc:docMk/>
            <pc:sldMk cId="3414814879" sldId="256"/>
            <ac:picMk id="9" creationId="{E2D183AC-D8C6-3C45-66A3-238CD9D7737D}"/>
          </ac:picMkLst>
        </pc:picChg>
        <pc:picChg chg="add mod">
          <ac:chgData name="Gary Elazier" userId="3d8ec6a09fdec2dd" providerId="LiveId" clId="{92993390-B098-4F2B-98E5-6E14860DF867}" dt="2023-01-21T23:56:59.115" v="3780" actId="1076"/>
          <ac:picMkLst>
            <pc:docMk/>
            <pc:sldMk cId="3414814879" sldId="256"/>
            <ac:picMk id="10" creationId="{75B43119-3CFE-82D3-8CD0-42B8F722CE5D}"/>
          </ac:picMkLst>
        </pc:picChg>
      </pc:sldChg>
      <pc:sldChg chg="modSp add del mod">
        <pc:chgData name="Gary Elazier" userId="3d8ec6a09fdec2dd" providerId="LiveId" clId="{92993390-B098-4F2B-98E5-6E14860DF867}" dt="2023-01-21T23:57:05.615" v="3781" actId="2696"/>
        <pc:sldMkLst>
          <pc:docMk/>
          <pc:sldMk cId="156065623" sldId="257"/>
        </pc:sldMkLst>
        <pc:spChg chg="mod">
          <ac:chgData name="Gary Elazier" userId="3d8ec6a09fdec2dd" providerId="LiveId" clId="{92993390-B098-4F2B-98E5-6E14860DF867}" dt="2023-01-21T23:55:33.818" v="3770" actId="20577"/>
          <ac:spMkLst>
            <pc:docMk/>
            <pc:sldMk cId="156065623" sldId="257"/>
            <ac:spMk id="5" creationId="{DA780551-3A44-4C70-9437-A90E758CBD98}"/>
          </ac:spMkLst>
        </pc:spChg>
        <pc:picChg chg="mod">
          <ac:chgData name="Gary Elazier" userId="3d8ec6a09fdec2dd" providerId="LiveId" clId="{92993390-B098-4F2B-98E5-6E14860DF867}" dt="2023-01-21T23:03:15.639" v="2072" actId="14100"/>
          <ac:picMkLst>
            <pc:docMk/>
            <pc:sldMk cId="156065623" sldId="257"/>
            <ac:picMk id="2" creationId="{64AF43FC-9EC3-4128-A929-1ECCD8D81F3F}"/>
          </ac:picMkLst>
        </pc:picChg>
        <pc:picChg chg="mod">
          <ac:chgData name="Gary Elazier" userId="3d8ec6a09fdec2dd" providerId="LiveId" clId="{92993390-B098-4F2B-98E5-6E14860DF867}" dt="2023-01-21T23:52:56.165" v="3750" actId="1076"/>
          <ac:picMkLst>
            <pc:docMk/>
            <pc:sldMk cId="156065623" sldId="257"/>
            <ac:picMk id="6" creationId="{C8A69407-A653-4086-B980-A3B5BC1DD749}"/>
          </ac:picMkLst>
        </pc:picChg>
      </pc:sldChg>
      <pc:sldChg chg="modSp del mod">
        <pc:chgData name="Gary Elazier" userId="3d8ec6a09fdec2dd" providerId="LiveId" clId="{92993390-B098-4F2B-98E5-6E14860DF867}" dt="2023-01-21T22:47:35.367" v="1395" actId="2696"/>
        <pc:sldMkLst>
          <pc:docMk/>
          <pc:sldMk cId="1398379401" sldId="257"/>
        </pc:sldMkLst>
        <pc:spChg chg="mod">
          <ac:chgData name="Gary Elazier" userId="3d8ec6a09fdec2dd" providerId="LiveId" clId="{92993390-B098-4F2B-98E5-6E14860DF867}" dt="2023-01-21T22:03:56.355" v="28"/>
          <ac:spMkLst>
            <pc:docMk/>
            <pc:sldMk cId="1398379401" sldId="257"/>
            <ac:spMk id="4" creationId="{79439BCB-FCD8-4050-9072-F639CDEB6D16}"/>
          </ac:spMkLst>
        </pc:spChg>
      </pc:sldChg>
      <pc:sldChg chg="addSp modSp add mod">
        <pc:chgData name="Gary Elazier" userId="3d8ec6a09fdec2dd" providerId="LiveId" clId="{92993390-B098-4F2B-98E5-6E14860DF867}" dt="2023-01-21T23:58:10.930" v="3787" actId="1076"/>
        <pc:sldMkLst>
          <pc:docMk/>
          <pc:sldMk cId="752863276" sldId="258"/>
        </pc:sldMkLst>
        <pc:spChg chg="add mod">
          <ac:chgData name="Gary Elazier" userId="3d8ec6a09fdec2dd" providerId="LiveId" clId="{92993390-B098-4F2B-98E5-6E14860DF867}" dt="2023-01-21T23:45:58.265" v="3743" actId="20577"/>
          <ac:spMkLst>
            <pc:docMk/>
            <pc:sldMk cId="752863276" sldId="258"/>
            <ac:spMk id="3" creationId="{8E36EEA5-B577-302D-CAB5-9F6151A08B02}"/>
          </ac:spMkLst>
        </pc:spChg>
        <pc:spChg chg="mod">
          <ac:chgData name="Gary Elazier" userId="3d8ec6a09fdec2dd" providerId="LiveId" clId="{92993390-B098-4F2B-98E5-6E14860DF867}" dt="2023-01-21T23:39:12.347" v="3321" actId="20577"/>
          <ac:spMkLst>
            <pc:docMk/>
            <pc:sldMk cId="752863276" sldId="258"/>
            <ac:spMk id="5" creationId="{DA780551-3A44-4C70-9437-A90E758CBD98}"/>
          </ac:spMkLst>
        </pc:spChg>
        <pc:picChg chg="add mod">
          <ac:chgData name="Gary Elazier" userId="3d8ec6a09fdec2dd" providerId="LiveId" clId="{92993390-B098-4F2B-98E5-6E14860DF867}" dt="2023-01-21T23:51:24.175" v="3748" actId="14826"/>
          <ac:picMkLst>
            <pc:docMk/>
            <pc:sldMk cId="752863276" sldId="258"/>
            <ac:picMk id="7" creationId="{7D2F062A-44EC-1517-CC00-3F7E75B509F8}"/>
          </ac:picMkLst>
        </pc:picChg>
        <pc:picChg chg="add mod">
          <ac:chgData name="Gary Elazier" userId="3d8ec6a09fdec2dd" providerId="LiveId" clId="{92993390-B098-4F2B-98E5-6E14860DF867}" dt="2023-01-21T23:58:10.930" v="3787" actId="1076"/>
          <ac:picMkLst>
            <pc:docMk/>
            <pc:sldMk cId="752863276" sldId="258"/>
            <ac:picMk id="9" creationId="{9B3CE872-0186-C34E-D654-3F4CAFA1246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571308"/>
            <a:ext cx="6217920" cy="3342640"/>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914400" y="5042853"/>
            <a:ext cx="5486400" cy="2318067"/>
          </a:xfrm>
        </p:spPr>
        <p:txBody>
          <a:bodyPr/>
          <a:lstStyle>
            <a:lvl1pPr marL="0" indent="0" algn="ctr">
              <a:buNone/>
              <a:defRPr sz="1920"/>
            </a:lvl1pPr>
            <a:lvl2pPr marL="365760" indent="0" algn="ctr">
              <a:buNone/>
              <a:defRPr sz="1600"/>
            </a:lvl2pPr>
            <a:lvl3pPr marL="731520" indent="0" algn="ctr">
              <a:buNone/>
              <a:defRPr sz="1440"/>
            </a:lvl3pPr>
            <a:lvl4pPr marL="1097280" indent="0" algn="ctr">
              <a:buNone/>
              <a:defRPr sz="1280"/>
            </a:lvl4pPr>
            <a:lvl5pPr marL="1463040" indent="0" algn="ctr">
              <a:buNone/>
              <a:defRPr sz="1280"/>
            </a:lvl5pPr>
            <a:lvl6pPr marL="1828800" indent="0" algn="ctr">
              <a:buNone/>
              <a:defRPr sz="1280"/>
            </a:lvl6pPr>
            <a:lvl7pPr marL="2194560" indent="0" algn="ctr">
              <a:buNone/>
              <a:defRPr sz="1280"/>
            </a:lvl7pPr>
            <a:lvl8pPr marL="2560320" indent="0" algn="ctr">
              <a:buNone/>
              <a:defRPr sz="1280"/>
            </a:lvl8pPr>
            <a:lvl9pPr marL="2926080"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34597E4-7DF0-4794-BC98-792EC9515EE8}" type="datetimeFigureOut">
              <a:rPr lang="en-US" smtClean="0"/>
              <a:t>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4264730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597E4-7DF0-4794-BC98-792EC9515EE8}" type="datetimeFigureOut">
              <a:rPr lang="en-US" smtClean="0"/>
              <a:t>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833595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393635"/>
            <a:ext cx="6309360" cy="3993832"/>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6425250"/>
            <a:ext cx="6309360" cy="2100262"/>
          </a:xfr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4597E4-7DF0-4794-BC98-792EC9515EE8}" type="datetimeFigureOut">
              <a:rPr lang="en-US" smtClean="0"/>
              <a:t>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2763979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2555875"/>
            <a:ext cx="310896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2555875"/>
            <a:ext cx="310896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4597E4-7DF0-4794-BC98-792EC9515EE8}" type="datetimeFigureOut">
              <a:rPr lang="en-US" smtClean="0"/>
              <a:t>1/21/2023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4178832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511177"/>
            <a:ext cx="630936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2353628"/>
            <a:ext cx="3094672" cy="1153477"/>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Edit Master text styles</a:t>
            </a:r>
          </a:p>
        </p:txBody>
      </p:sp>
      <p:sp>
        <p:nvSpPr>
          <p:cNvPr id="4" name="Content Placeholder 3"/>
          <p:cNvSpPr>
            <a:spLocks noGrp="1"/>
          </p:cNvSpPr>
          <p:nvPr>
            <p:ph sz="half" idx="2"/>
          </p:nvPr>
        </p:nvSpPr>
        <p:spPr>
          <a:xfrm>
            <a:off x="503874" y="3507105"/>
            <a:ext cx="3094672"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0" y="2353628"/>
            <a:ext cx="3109913" cy="1153477"/>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Edit Master text styles</a:t>
            </a:r>
          </a:p>
        </p:txBody>
      </p:sp>
      <p:sp>
        <p:nvSpPr>
          <p:cNvPr id="6" name="Content Placeholder 5"/>
          <p:cNvSpPr>
            <a:spLocks noGrp="1"/>
          </p:cNvSpPr>
          <p:nvPr>
            <p:ph sz="quarter" idx="4"/>
          </p:nvPr>
        </p:nvSpPr>
        <p:spPr>
          <a:xfrm>
            <a:off x="3703320" y="3507105"/>
            <a:ext cx="3109913"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4597E4-7DF0-4794-BC98-792EC9515EE8}" type="datetimeFigureOut">
              <a:rPr lang="en-US" smtClean="0"/>
              <a:t>1/21/2023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239055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34597E4-7DF0-4794-BC98-792EC9515EE8}" type="datetimeFigureOut">
              <a:rPr lang="en-US" smtClean="0"/>
              <a:t>1/21/2023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886508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4597E4-7DF0-4794-BC98-792EC9515EE8}" type="datetimeFigureOut">
              <a:rPr lang="en-US" smtClean="0"/>
              <a:t>1/21/2023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151345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382397"/>
            <a:ext cx="3703320" cy="6823075"/>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880360"/>
            <a:ext cx="2359342" cy="5336223"/>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Edit Master text styles</a:t>
            </a:r>
          </a:p>
        </p:txBody>
      </p:sp>
      <p:sp>
        <p:nvSpPr>
          <p:cNvPr id="5" name="Date Placeholder 4"/>
          <p:cNvSpPr>
            <a:spLocks noGrp="1"/>
          </p:cNvSpPr>
          <p:nvPr>
            <p:ph type="dt" sz="half" idx="10"/>
          </p:nvPr>
        </p:nvSpPr>
        <p:spPr/>
        <p:txBody>
          <a:bodyPr/>
          <a:lstStyle/>
          <a:p>
            <a:fld id="{A34597E4-7DF0-4794-BC98-792EC9515EE8}" type="datetimeFigureOut">
              <a:rPr lang="en-US" smtClean="0"/>
              <a:t>1/21/2023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2884815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382397"/>
            <a:ext cx="3703320" cy="6823075"/>
          </a:xfr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dirty="0"/>
              <a:t>Click icon to add picture</a:t>
            </a:r>
          </a:p>
        </p:txBody>
      </p:sp>
      <p:sp>
        <p:nvSpPr>
          <p:cNvPr id="4" name="Text Placeholder 3"/>
          <p:cNvSpPr>
            <a:spLocks noGrp="1"/>
          </p:cNvSpPr>
          <p:nvPr>
            <p:ph type="body" sz="half" idx="2"/>
          </p:nvPr>
        </p:nvSpPr>
        <p:spPr>
          <a:xfrm>
            <a:off x="503873" y="2880360"/>
            <a:ext cx="2359342" cy="5336223"/>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Edit Master text styles</a:t>
            </a:r>
          </a:p>
        </p:txBody>
      </p:sp>
      <p:sp>
        <p:nvSpPr>
          <p:cNvPr id="5" name="Date Placeholder 4"/>
          <p:cNvSpPr>
            <a:spLocks noGrp="1"/>
          </p:cNvSpPr>
          <p:nvPr>
            <p:ph type="dt" sz="half" idx="10"/>
          </p:nvPr>
        </p:nvSpPr>
        <p:spPr/>
        <p:txBody>
          <a:bodyPr/>
          <a:lstStyle/>
          <a:p>
            <a:fld id="{A34597E4-7DF0-4794-BC98-792EC9515EE8}" type="datetimeFigureOut">
              <a:rPr lang="en-US" smtClean="0"/>
              <a:t>1/21/2023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126941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597E4-7DF0-4794-BC98-792EC9515EE8}" type="datetimeFigureOut">
              <a:rPr lang="en-US" smtClean="0"/>
              <a:t>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1365459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511175"/>
            <a:ext cx="1577340"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511175"/>
            <a:ext cx="4640580"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597E4-7DF0-4794-BC98-792EC9515EE8}" type="datetimeFigureOut">
              <a:rPr lang="en-US" smtClean="0"/>
              <a:t>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213919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511177"/>
            <a:ext cx="630936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2920" y="2555875"/>
            <a:ext cx="630936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02920" y="8898892"/>
            <a:ext cx="1645920" cy="511175"/>
          </a:xfrm>
          <a:prstGeom prst="rect">
            <a:avLst/>
          </a:prstGeom>
        </p:spPr>
        <p:txBody>
          <a:bodyPr vert="horz" lIns="91440" tIns="45720" rIns="91440" bIns="45720" rtlCol="0" anchor="ctr"/>
          <a:lstStyle>
            <a:lvl1pPr algn="l">
              <a:defRPr sz="960">
                <a:solidFill>
                  <a:schemeClr val="tx1">
                    <a:tint val="75000"/>
                  </a:schemeClr>
                </a:solidFill>
              </a:defRPr>
            </a:lvl1pPr>
          </a:lstStyle>
          <a:p>
            <a:fld id="{A34597E4-7DF0-4794-BC98-792EC9515EE8}" type="datetimeFigureOut">
              <a:rPr lang="en-US" smtClean="0"/>
              <a:t>1/21/2023</a:t>
            </a:fld>
            <a:endParaRPr lang="en-US" dirty="0"/>
          </a:p>
        </p:txBody>
      </p:sp>
      <p:sp>
        <p:nvSpPr>
          <p:cNvPr id="5" name="Footer Placeholder 4"/>
          <p:cNvSpPr>
            <a:spLocks noGrp="1"/>
          </p:cNvSpPr>
          <p:nvPr>
            <p:ph type="ftr" sz="quarter" idx="3"/>
          </p:nvPr>
        </p:nvSpPr>
        <p:spPr>
          <a:xfrm>
            <a:off x="2423160" y="8898892"/>
            <a:ext cx="2468880" cy="511175"/>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166360" y="8898892"/>
            <a:ext cx="1645920" cy="511175"/>
          </a:xfrm>
          <a:prstGeom prst="rect">
            <a:avLst/>
          </a:prstGeom>
        </p:spPr>
        <p:txBody>
          <a:bodyPr vert="horz" lIns="91440" tIns="45720" rIns="91440" bIns="45720" rtlCol="0" anchor="ctr"/>
          <a:lstStyle>
            <a:lvl1pPr algn="r">
              <a:defRPr sz="960">
                <a:solidFill>
                  <a:schemeClr val="tx1">
                    <a:tint val="75000"/>
                  </a:schemeClr>
                </a:solidFill>
              </a:defRPr>
            </a:lvl1pPr>
          </a:lstStyle>
          <a:p>
            <a:fld id="{4B4C9B1C-A5AD-4DE1-8F7C-A6B401850012}" type="slidenum">
              <a:rPr lang="en-US" smtClean="0"/>
              <a:t>‹#›</a:t>
            </a:fld>
            <a:endParaRPr lang="en-US" dirty="0"/>
          </a:p>
        </p:txBody>
      </p:sp>
    </p:spTree>
    <p:extLst>
      <p:ext uri="{BB962C8B-B14F-4D97-AF65-F5344CB8AC3E}">
        <p14:creationId xmlns:p14="http://schemas.microsoft.com/office/powerpoint/2010/main" val="33147781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31520"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439BCB-FCD8-4050-9072-F639CDEB6D16}"/>
              </a:ext>
            </a:extLst>
          </p:cNvPr>
          <p:cNvSpPr>
            <a:spLocks noGrp="1"/>
          </p:cNvSpPr>
          <p:nvPr>
            <p:ph type="title"/>
          </p:nvPr>
        </p:nvSpPr>
        <p:spPr>
          <a:xfrm>
            <a:off x="552213" y="511178"/>
            <a:ext cx="6210776" cy="999255"/>
          </a:xfrm>
          <a:solidFill>
            <a:schemeClr val="accent2">
              <a:lumMod val="40000"/>
              <a:lumOff val="60000"/>
            </a:schemeClr>
          </a:solidFill>
        </p:spPr>
        <p:txBody>
          <a:bodyPr>
            <a:normAutofit fontScale="90000"/>
          </a:bodyPr>
          <a:lstStyle/>
          <a:p>
            <a:pPr algn="ctr"/>
            <a:r>
              <a:rPr lang="en-US" sz="3360" dirty="0"/>
              <a:t>Joy of Living Cooking School</a:t>
            </a:r>
            <a:br>
              <a:rPr lang="en-US" sz="3360" dirty="0"/>
            </a:br>
            <a:r>
              <a:rPr lang="en-US" sz="3360" dirty="0"/>
              <a:t>January 2023 – Cancer Fighters</a:t>
            </a:r>
          </a:p>
        </p:txBody>
      </p:sp>
      <p:sp>
        <p:nvSpPr>
          <p:cNvPr id="5" name="TextBox 4">
            <a:extLst>
              <a:ext uri="{FF2B5EF4-FFF2-40B4-BE49-F238E27FC236}">
                <a16:creationId xmlns:a16="http://schemas.microsoft.com/office/drawing/2014/main" id="{DA780551-3A44-4C70-9437-A90E758CBD98}"/>
              </a:ext>
            </a:extLst>
          </p:cNvPr>
          <p:cNvSpPr txBox="1"/>
          <p:nvPr/>
        </p:nvSpPr>
        <p:spPr>
          <a:xfrm>
            <a:off x="552213" y="1650937"/>
            <a:ext cx="6107580" cy="4416594"/>
          </a:xfrm>
          <a:prstGeom prst="rect">
            <a:avLst/>
          </a:prstGeom>
          <a:noFill/>
        </p:spPr>
        <p:txBody>
          <a:bodyPr wrap="square" rtlCol="0">
            <a:spAutoFit/>
          </a:bodyPr>
          <a:lstStyle/>
          <a:p>
            <a:r>
              <a:rPr lang="en-US" sz="1050" b="1" u="sng" dirty="0"/>
              <a:t>Healthy Waffles (approx. 40 waffles)</a:t>
            </a:r>
          </a:p>
          <a:p>
            <a:r>
              <a:rPr lang="en-US" sz="800" b="1" u="sng" dirty="0"/>
              <a:t>Recipe Courtesy of Susan Singer, RD, MPH</a:t>
            </a:r>
          </a:p>
          <a:p>
            <a:br>
              <a:rPr lang="en-US" sz="1050" dirty="0"/>
            </a:br>
            <a:r>
              <a:rPr lang="en-US" sz="1050" dirty="0"/>
              <a:t>7 cups Quick Oats</a:t>
            </a:r>
          </a:p>
          <a:p>
            <a:r>
              <a:rPr lang="en-US" sz="1050" dirty="0"/>
              <a:t>1 cup Cornmeal</a:t>
            </a:r>
          </a:p>
          <a:p>
            <a:r>
              <a:rPr lang="en-US" sz="1050" dirty="0"/>
              <a:t>2 teaspoons Salt</a:t>
            </a:r>
          </a:p>
          <a:p>
            <a:r>
              <a:rPr lang="en-US" sz="1050" dirty="0"/>
              <a:t>1/4 cup Nutritional Yeast</a:t>
            </a:r>
          </a:p>
          <a:p>
            <a:r>
              <a:rPr lang="en-US" sz="1050" dirty="0"/>
              <a:t>1/2 cup Ground Unsweetened Coconut </a:t>
            </a:r>
          </a:p>
          <a:p>
            <a:r>
              <a:rPr lang="en-US" sz="1050" dirty="0"/>
              <a:t>   (optional)</a:t>
            </a:r>
          </a:p>
          <a:p>
            <a:r>
              <a:rPr lang="en-US" sz="1050" dirty="0"/>
              <a:t>7 cups Water</a:t>
            </a:r>
          </a:p>
          <a:p>
            <a:r>
              <a:rPr lang="en-US" sz="1050" dirty="0"/>
              <a:t>1/4 cup Honey</a:t>
            </a:r>
          </a:p>
          <a:p>
            <a:r>
              <a:rPr lang="en-US" sz="1050" dirty="0"/>
              <a:t>1-2 cups Additional Water</a:t>
            </a:r>
          </a:p>
          <a:p>
            <a:endParaRPr lang="en-US" sz="1050" dirty="0"/>
          </a:p>
          <a:p>
            <a:r>
              <a:rPr lang="en-US" sz="1050" dirty="0"/>
              <a:t>The night before combine the dry ingredients in a large bowl. Stir to mix </a:t>
            </a:r>
          </a:p>
          <a:p>
            <a:r>
              <a:rPr lang="en-US" sz="1050" dirty="0"/>
              <a:t>thoroughly. Add the 7 cups of water, honey, and vanilla to the bowl and mix  until</a:t>
            </a:r>
          </a:p>
          <a:p>
            <a:r>
              <a:rPr lang="en-US" sz="1050" dirty="0"/>
              <a:t>There are no dry ingredients. Refrigerate for 6-8 hours.</a:t>
            </a:r>
          </a:p>
          <a:p>
            <a:endParaRPr lang="en-US" sz="1050" dirty="0"/>
          </a:p>
          <a:p>
            <a:r>
              <a:rPr lang="en-US" sz="1050" dirty="0"/>
              <a:t>When ready to cook, add the additional water until the batter reaches the desired consistency. The batter will be much thicker than a traditional batter. Preheat a waffle maker according to directions. When the waffle iron is ready, pour a 1/4 cup of batter in each well. Bake for approximately 9 minutes, until browned and cooked through.</a:t>
            </a:r>
          </a:p>
          <a:p>
            <a:r>
              <a:rPr lang="en-US" sz="1050" dirty="0"/>
              <a:t>Can be served immediately or refrigerate/freeze and reheat with a toaster.</a:t>
            </a:r>
          </a:p>
          <a:p>
            <a:r>
              <a:rPr lang="en-US" sz="1050" dirty="0"/>
              <a:t>Suggested toppings: almond butter, fresh fruit, applesauce with flaxseed.</a:t>
            </a:r>
          </a:p>
          <a:p>
            <a:endParaRPr lang="en-US" sz="1050" dirty="0"/>
          </a:p>
          <a:p>
            <a:r>
              <a:rPr lang="en-US" sz="1050" dirty="0"/>
              <a:t>Notes: The batter can be adjusted to taste. Some prefer blending the mix until smooth. Be aware of the amount of honey as too little honey will prevent browning and too much honey will increase the chance of burning.</a:t>
            </a:r>
          </a:p>
        </p:txBody>
      </p:sp>
      <p:pic>
        <p:nvPicPr>
          <p:cNvPr id="6" name="Picture 5">
            <a:extLst>
              <a:ext uri="{FF2B5EF4-FFF2-40B4-BE49-F238E27FC236}">
                <a16:creationId xmlns:a16="http://schemas.microsoft.com/office/drawing/2014/main" id="{C8A69407-A653-4086-B980-A3B5BC1DD74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306717" y="1749088"/>
            <a:ext cx="1253779" cy="2400527"/>
          </a:xfrm>
          <a:prstGeom prst="rect">
            <a:avLst/>
          </a:prstGeom>
        </p:spPr>
      </p:pic>
      <p:pic>
        <p:nvPicPr>
          <p:cNvPr id="2" name="Picture 1">
            <a:extLst>
              <a:ext uri="{FF2B5EF4-FFF2-40B4-BE49-F238E27FC236}">
                <a16:creationId xmlns:a16="http://schemas.microsoft.com/office/drawing/2014/main" id="{64AF43FC-9EC3-4128-A929-1ECCD8D81F3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40348" y="1727867"/>
            <a:ext cx="2148785" cy="1687276"/>
          </a:xfrm>
          <a:prstGeom prst="rect">
            <a:avLst/>
          </a:prstGeom>
        </p:spPr>
      </p:pic>
      <p:pic>
        <p:nvPicPr>
          <p:cNvPr id="8" name="Picture 7">
            <a:extLst>
              <a:ext uri="{FF2B5EF4-FFF2-40B4-BE49-F238E27FC236}">
                <a16:creationId xmlns:a16="http://schemas.microsoft.com/office/drawing/2014/main" id="{FD994EB1-6B88-53DC-39B7-5D67E75A10B2}"/>
              </a:ext>
            </a:extLst>
          </p:cNvPr>
          <p:cNvPicPr>
            <a:picLocks noChangeAspect="1"/>
          </p:cNvPicPr>
          <p:nvPr/>
        </p:nvPicPr>
        <p:blipFill>
          <a:blip r:embed="rId4"/>
          <a:stretch>
            <a:fillRect/>
          </a:stretch>
        </p:blipFill>
        <p:spPr>
          <a:xfrm>
            <a:off x="544975" y="6165682"/>
            <a:ext cx="6114818" cy="3298222"/>
          </a:xfrm>
          <a:prstGeom prst="rect">
            <a:avLst/>
          </a:prstGeom>
        </p:spPr>
      </p:pic>
      <p:pic>
        <p:nvPicPr>
          <p:cNvPr id="9" name="Picture 8">
            <a:extLst>
              <a:ext uri="{FF2B5EF4-FFF2-40B4-BE49-F238E27FC236}">
                <a16:creationId xmlns:a16="http://schemas.microsoft.com/office/drawing/2014/main" id="{E2D183AC-D8C6-3C45-66A3-238CD9D7737D}"/>
              </a:ext>
            </a:extLst>
          </p:cNvPr>
          <p:cNvPicPr>
            <a:picLocks noChangeAspect="1"/>
          </p:cNvPicPr>
          <p:nvPr/>
        </p:nvPicPr>
        <p:blipFill>
          <a:blip r:embed="rId5"/>
          <a:stretch>
            <a:fillRect/>
          </a:stretch>
        </p:blipFill>
        <p:spPr>
          <a:xfrm>
            <a:off x="3040348" y="6218849"/>
            <a:ext cx="1444877" cy="1731414"/>
          </a:xfrm>
          <a:prstGeom prst="rect">
            <a:avLst/>
          </a:prstGeom>
        </p:spPr>
      </p:pic>
      <p:pic>
        <p:nvPicPr>
          <p:cNvPr id="10" name="Picture 9">
            <a:extLst>
              <a:ext uri="{FF2B5EF4-FFF2-40B4-BE49-F238E27FC236}">
                <a16:creationId xmlns:a16="http://schemas.microsoft.com/office/drawing/2014/main" id="{75B43119-3CFE-82D3-8CD0-42B8F722CE5D}"/>
              </a:ext>
            </a:extLst>
          </p:cNvPr>
          <p:cNvPicPr>
            <a:picLocks noChangeAspect="1"/>
          </p:cNvPicPr>
          <p:nvPr/>
        </p:nvPicPr>
        <p:blipFill>
          <a:blip r:embed="rId6"/>
          <a:stretch>
            <a:fillRect/>
          </a:stretch>
        </p:blipFill>
        <p:spPr>
          <a:xfrm>
            <a:off x="5310708" y="6165682"/>
            <a:ext cx="1249788" cy="2334970"/>
          </a:xfrm>
          <a:prstGeom prst="rect">
            <a:avLst/>
          </a:prstGeom>
        </p:spPr>
      </p:pic>
    </p:spTree>
    <p:extLst>
      <p:ext uri="{BB962C8B-B14F-4D97-AF65-F5344CB8AC3E}">
        <p14:creationId xmlns:p14="http://schemas.microsoft.com/office/powerpoint/2010/main" val="3414814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439BCB-FCD8-4050-9072-F639CDEB6D16}"/>
              </a:ext>
            </a:extLst>
          </p:cNvPr>
          <p:cNvSpPr>
            <a:spLocks noGrp="1"/>
          </p:cNvSpPr>
          <p:nvPr>
            <p:ph type="title"/>
          </p:nvPr>
        </p:nvSpPr>
        <p:spPr>
          <a:xfrm>
            <a:off x="552213" y="511178"/>
            <a:ext cx="6210776" cy="999255"/>
          </a:xfrm>
          <a:solidFill>
            <a:schemeClr val="accent2">
              <a:lumMod val="40000"/>
              <a:lumOff val="60000"/>
            </a:schemeClr>
          </a:solidFill>
        </p:spPr>
        <p:txBody>
          <a:bodyPr>
            <a:normAutofit fontScale="90000"/>
          </a:bodyPr>
          <a:lstStyle/>
          <a:p>
            <a:pPr algn="ctr"/>
            <a:r>
              <a:rPr lang="en-US" sz="3360" dirty="0"/>
              <a:t>Joy of Living Cooking School</a:t>
            </a:r>
            <a:br>
              <a:rPr lang="en-US" sz="3360" dirty="0"/>
            </a:br>
            <a:r>
              <a:rPr lang="en-US" sz="3360" dirty="0"/>
              <a:t>January 2023 – Cancer Fighters</a:t>
            </a:r>
          </a:p>
        </p:txBody>
      </p:sp>
      <p:sp>
        <p:nvSpPr>
          <p:cNvPr id="5" name="TextBox 4">
            <a:extLst>
              <a:ext uri="{FF2B5EF4-FFF2-40B4-BE49-F238E27FC236}">
                <a16:creationId xmlns:a16="http://schemas.microsoft.com/office/drawing/2014/main" id="{DA780551-3A44-4C70-9437-A90E758CBD98}"/>
              </a:ext>
            </a:extLst>
          </p:cNvPr>
          <p:cNvSpPr txBox="1"/>
          <p:nvPr/>
        </p:nvSpPr>
        <p:spPr>
          <a:xfrm>
            <a:off x="552213" y="1650937"/>
            <a:ext cx="6107580" cy="4739759"/>
          </a:xfrm>
          <a:prstGeom prst="rect">
            <a:avLst/>
          </a:prstGeom>
          <a:noFill/>
        </p:spPr>
        <p:txBody>
          <a:bodyPr wrap="square" rtlCol="0">
            <a:spAutoFit/>
          </a:bodyPr>
          <a:lstStyle/>
          <a:p>
            <a:r>
              <a:rPr lang="en-US" sz="1050" b="1" u="sng" dirty="0"/>
              <a:t>Sweet Potato Curry (8 Servings)</a:t>
            </a:r>
          </a:p>
          <a:p>
            <a:r>
              <a:rPr lang="en-US" sz="800" b="1" u="sng" dirty="0"/>
              <a:t>Recipe Courtesy of healthourtreasure.com</a:t>
            </a:r>
          </a:p>
          <a:p>
            <a:endParaRPr lang="en-US" sz="1050" dirty="0"/>
          </a:p>
          <a:p>
            <a:r>
              <a:rPr lang="en-US" sz="1050" dirty="0"/>
              <a:t>4 medium Sweet Potatoes (peeled in 1” cubes)</a:t>
            </a:r>
          </a:p>
          <a:p>
            <a:r>
              <a:rPr lang="en-US" sz="1050" dirty="0"/>
              <a:t>1 onion (small dice)</a:t>
            </a:r>
          </a:p>
          <a:p>
            <a:r>
              <a:rPr lang="en-US" sz="1050" dirty="0"/>
              <a:t>4-5 Tomatoes (large dice)</a:t>
            </a:r>
          </a:p>
          <a:p>
            <a:r>
              <a:rPr lang="en-US" sz="1050" dirty="0"/>
              <a:t>3 cloves Garlic (crushed)</a:t>
            </a:r>
          </a:p>
          <a:p>
            <a:r>
              <a:rPr lang="en-US" sz="1050" dirty="0"/>
              <a:t>1 teaspoon Salt</a:t>
            </a:r>
          </a:p>
          <a:p>
            <a:r>
              <a:rPr lang="en-US" sz="1050" dirty="0"/>
              <a:t>1 teaspoon Ground Cumin</a:t>
            </a:r>
          </a:p>
          <a:p>
            <a:r>
              <a:rPr lang="en-US" sz="1050" dirty="0"/>
              <a:t>1/2 teaspoon Curry Powder</a:t>
            </a:r>
          </a:p>
          <a:p>
            <a:r>
              <a:rPr lang="en-US" sz="1050" dirty="0"/>
              <a:t>1/2 teaspoon Paprika</a:t>
            </a:r>
          </a:p>
          <a:p>
            <a:r>
              <a:rPr lang="en-US" sz="1050" dirty="0"/>
              <a:t>1 bag Frozen Chopped Spinach (12-16 oz)</a:t>
            </a:r>
          </a:p>
          <a:p>
            <a:r>
              <a:rPr lang="en-US" sz="1050" dirty="0"/>
              <a:t>1 can Lite Coconut Milk</a:t>
            </a:r>
          </a:p>
          <a:p>
            <a:r>
              <a:rPr lang="en-US" sz="1050" dirty="0"/>
              <a:t>1 can Garbanzo Beans (drained)</a:t>
            </a:r>
          </a:p>
          <a:p>
            <a:r>
              <a:rPr lang="en-US" sz="1050" dirty="0"/>
              <a:t>Juice from 1 Lime</a:t>
            </a:r>
          </a:p>
          <a:p>
            <a:endParaRPr lang="en-US" sz="1050" dirty="0"/>
          </a:p>
          <a:p>
            <a:endParaRPr lang="en-US" sz="1050" dirty="0"/>
          </a:p>
          <a:p>
            <a:r>
              <a:rPr lang="en-US" sz="1050" dirty="0"/>
              <a:t>Preheat oven to 400° F. Line a baking sheet with foil. Spread the sweet potatoes</a:t>
            </a:r>
          </a:p>
          <a:p>
            <a:r>
              <a:rPr lang="en-US" sz="1050" dirty="0"/>
              <a:t>Out evenly on the baking sheet. Cook for 20-30 minutes until softened.</a:t>
            </a:r>
          </a:p>
          <a:p>
            <a:r>
              <a:rPr lang="en-US" sz="1050" dirty="0"/>
              <a:t> </a:t>
            </a:r>
          </a:p>
          <a:p>
            <a:r>
              <a:rPr lang="en-US" sz="1050" dirty="0"/>
              <a:t>Preheat a large skillet over medium high heat. Add the onions and cook until softened, about 5 minutes, adding small amounts of water as needed to prevent sticking. Add the tomatoes and cook another 5 minutes. Add the garlic, salt, cumin. curry powder, and paprika. Simmer for 3 minutes. Add the spinach, coconut milk, garbanzo beans and simmer for 3 minutes. Add the cooked sweet potatoes and stir well. Simmer a final 5 minutes. Add the lime juice.</a:t>
            </a:r>
          </a:p>
          <a:p>
            <a:endParaRPr lang="en-US" sz="1050" dirty="0"/>
          </a:p>
          <a:p>
            <a:r>
              <a:rPr lang="en-US" sz="1050" dirty="0"/>
              <a:t>Serve warm.</a:t>
            </a:r>
          </a:p>
          <a:p>
            <a:endParaRPr lang="en-US" sz="1050" dirty="0"/>
          </a:p>
        </p:txBody>
      </p:sp>
      <p:pic>
        <p:nvPicPr>
          <p:cNvPr id="6" name="Picture 5">
            <a:extLst>
              <a:ext uri="{FF2B5EF4-FFF2-40B4-BE49-F238E27FC236}">
                <a16:creationId xmlns:a16="http://schemas.microsoft.com/office/drawing/2014/main" id="{C8A69407-A653-4086-B980-A3B5BC1DD74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297573" y="1781733"/>
            <a:ext cx="1253779" cy="2335237"/>
          </a:xfrm>
          <a:prstGeom prst="rect">
            <a:avLst/>
          </a:prstGeom>
        </p:spPr>
      </p:pic>
      <p:pic>
        <p:nvPicPr>
          <p:cNvPr id="2" name="Picture 1">
            <a:extLst>
              <a:ext uri="{FF2B5EF4-FFF2-40B4-BE49-F238E27FC236}">
                <a16:creationId xmlns:a16="http://schemas.microsoft.com/office/drawing/2014/main" id="{64AF43FC-9EC3-4128-A929-1ECCD8D81F3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40486" y="1727867"/>
            <a:ext cx="1445852" cy="1729708"/>
          </a:xfrm>
          <a:prstGeom prst="rect">
            <a:avLst/>
          </a:prstGeom>
        </p:spPr>
      </p:pic>
      <p:sp>
        <p:nvSpPr>
          <p:cNvPr id="3" name="TextBox 2">
            <a:extLst>
              <a:ext uri="{FF2B5EF4-FFF2-40B4-BE49-F238E27FC236}">
                <a16:creationId xmlns:a16="http://schemas.microsoft.com/office/drawing/2014/main" id="{8E36EEA5-B577-302D-CAB5-9F6151A08B02}"/>
              </a:ext>
            </a:extLst>
          </p:cNvPr>
          <p:cNvSpPr txBox="1"/>
          <p:nvPr/>
        </p:nvSpPr>
        <p:spPr>
          <a:xfrm>
            <a:off x="603810" y="6143626"/>
            <a:ext cx="6107580" cy="3285515"/>
          </a:xfrm>
          <a:prstGeom prst="rect">
            <a:avLst/>
          </a:prstGeom>
          <a:noFill/>
          <a:ln>
            <a:solidFill>
              <a:schemeClr val="accent2">
                <a:lumMod val="60000"/>
                <a:lumOff val="40000"/>
              </a:schemeClr>
            </a:solidFill>
          </a:ln>
        </p:spPr>
        <p:txBody>
          <a:bodyPr wrap="square" rtlCol="0">
            <a:spAutoFit/>
          </a:bodyPr>
          <a:lstStyle/>
          <a:p>
            <a:r>
              <a:rPr lang="en-US" sz="1050" b="1" u="sng" dirty="0"/>
              <a:t>Baked Brown Rice (8 Servings)</a:t>
            </a:r>
          </a:p>
          <a:p>
            <a:r>
              <a:rPr lang="en-US" sz="800" b="1" u="sng" dirty="0"/>
              <a:t>Recipe Courtesy of healthourtreasure.com</a:t>
            </a:r>
          </a:p>
          <a:p>
            <a:endParaRPr lang="en-US" sz="1050" dirty="0"/>
          </a:p>
          <a:p>
            <a:r>
              <a:rPr lang="en-US" sz="1050" dirty="0"/>
              <a:t>2 cups Brown Rice</a:t>
            </a:r>
          </a:p>
          <a:p>
            <a:r>
              <a:rPr lang="en-US" sz="1050" dirty="0"/>
              <a:t>4 cups Water</a:t>
            </a:r>
          </a:p>
          <a:p>
            <a:endParaRPr lang="en-US" sz="1050" dirty="0"/>
          </a:p>
          <a:p>
            <a:endParaRPr lang="en-US" sz="1050" dirty="0"/>
          </a:p>
          <a:p>
            <a:endParaRPr lang="en-US" sz="1050" dirty="0"/>
          </a:p>
          <a:p>
            <a:r>
              <a:rPr lang="en-US" sz="1050" dirty="0"/>
              <a:t>Preheat oven to 350° F. </a:t>
            </a:r>
          </a:p>
          <a:p>
            <a:endParaRPr lang="en-US" sz="1050" dirty="0"/>
          </a:p>
          <a:p>
            <a:r>
              <a:rPr lang="en-US" sz="1050" dirty="0"/>
              <a:t>Add the rice to a large mixing bowl and fill with water. </a:t>
            </a:r>
          </a:p>
          <a:p>
            <a:r>
              <a:rPr lang="en-US" sz="1050" dirty="0"/>
              <a:t>Using your hands, scrub the rice until the water is cloudy. Strain </a:t>
            </a:r>
          </a:p>
          <a:p>
            <a:r>
              <a:rPr lang="en-US" sz="1050" dirty="0"/>
              <a:t>off the water and repeat. Continue to wash and rinse until the </a:t>
            </a:r>
          </a:p>
          <a:p>
            <a:r>
              <a:rPr lang="en-US" sz="1050" dirty="0"/>
              <a:t>water is clear.</a:t>
            </a:r>
          </a:p>
          <a:p>
            <a:endParaRPr lang="en-US" sz="1050" dirty="0"/>
          </a:p>
          <a:p>
            <a:r>
              <a:rPr lang="en-US" sz="1050" dirty="0"/>
              <a:t>Transfer rice to am oven-proof casserole dish. Add the 4 cups of water. Bake for 1 hour. Fluff with a fork when rice is softened.</a:t>
            </a:r>
          </a:p>
          <a:p>
            <a:endParaRPr lang="en-US" sz="1050" dirty="0"/>
          </a:p>
          <a:p>
            <a:r>
              <a:rPr lang="en-US" sz="1050" dirty="0"/>
              <a:t>Serve warm.</a:t>
            </a:r>
          </a:p>
          <a:p>
            <a:endParaRPr lang="en-US" sz="1050" dirty="0"/>
          </a:p>
        </p:txBody>
      </p:sp>
      <p:pic>
        <p:nvPicPr>
          <p:cNvPr id="7" name="Picture 6">
            <a:extLst>
              <a:ext uri="{FF2B5EF4-FFF2-40B4-BE49-F238E27FC236}">
                <a16:creationId xmlns:a16="http://schemas.microsoft.com/office/drawing/2014/main" id="{7D2F062A-44EC-1517-CC00-3F7E75B509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01238" y="6195691"/>
            <a:ext cx="1226084" cy="2334970"/>
          </a:xfrm>
          <a:prstGeom prst="rect">
            <a:avLst/>
          </a:prstGeom>
        </p:spPr>
      </p:pic>
      <p:pic>
        <p:nvPicPr>
          <p:cNvPr id="9" name="Picture 8">
            <a:extLst>
              <a:ext uri="{FF2B5EF4-FFF2-40B4-BE49-F238E27FC236}">
                <a16:creationId xmlns:a16="http://schemas.microsoft.com/office/drawing/2014/main" id="{9B3CE872-0186-C34E-D654-3F4CAFA12467}"/>
              </a:ext>
            </a:extLst>
          </p:cNvPr>
          <p:cNvPicPr>
            <a:picLocks noChangeAspect="1"/>
          </p:cNvPicPr>
          <p:nvPr/>
        </p:nvPicPr>
        <p:blipFill>
          <a:blip r:embed="rId5"/>
          <a:stretch>
            <a:fillRect/>
          </a:stretch>
        </p:blipFill>
        <p:spPr>
          <a:xfrm>
            <a:off x="3429767" y="6225454"/>
            <a:ext cx="1519874" cy="1235224"/>
          </a:xfrm>
          <a:prstGeom prst="rect">
            <a:avLst/>
          </a:prstGeom>
        </p:spPr>
      </p:pic>
    </p:spTree>
    <p:extLst>
      <p:ext uri="{BB962C8B-B14F-4D97-AF65-F5344CB8AC3E}">
        <p14:creationId xmlns:p14="http://schemas.microsoft.com/office/powerpoint/2010/main" val="7528632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solidFill>
            <a:srgbClr val="FFC000"/>
          </a:solidFill>
        </a:ln>
      </a:spPr>
      <a:bodyPr wrap="square" rtlCol="0">
        <a:spAutoFit/>
      </a:bodyPr>
      <a:lstStyle>
        <a:defPPr algn="l">
          <a:defRPr sz="1050" b="1" u="sng"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60501</TotalTime>
  <Words>568</Words>
  <Application>Microsoft Office PowerPoint</Application>
  <PresentationFormat>Custom</PresentationFormat>
  <Paragraphs>64</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Joy of Living Cooking School January 2023 – Cancer Fighters</vt:lpstr>
      <vt:lpstr>Joy of Living Cooking School January 2023 – Cancer Fighters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Joy of Living Cooking School February 2020 Puff Pastry</dc:title>
  <dc:creator>Elazier, Gary</dc:creator>
  <cp:lastModifiedBy>Gary Elazier</cp:lastModifiedBy>
  <cp:revision>41</cp:revision>
  <cp:lastPrinted>2021-04-10T19:31:14Z</cp:lastPrinted>
  <dcterms:created xsi:type="dcterms:W3CDTF">2020-02-15T20:24:32Z</dcterms:created>
  <dcterms:modified xsi:type="dcterms:W3CDTF">2023-01-21T23:58:11Z</dcterms:modified>
</cp:coreProperties>
</file>